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4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6a9a663c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6a9a663c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6a9a663c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6a9a663c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6a9a663c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6a9a663c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6a9a663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f6a9a663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6a9a663c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6a9a663c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6a9a663c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6a9a663c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6a9a663c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6a9a663c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6a9a663c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6a9a663c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6a9a663c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6a9a663c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6a9a663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6a9a663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6a9a663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6a9a663c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6a9a663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6a9a663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6a9a663c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6a9a663c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6a9a663c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6a9a663c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6a9a663c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6a9a663c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6a9a663c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6a9a663c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6a9a663c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6a9a663c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" pitchFamily="2" charset="0"/>
              </a:rPr>
              <a:t>Convolutional neural networks example</a:t>
            </a:r>
            <a:endParaRPr dirty="0">
              <a:latin typeface="Helvetica" pitchFamily="2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Brian Caffo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1339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earring status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796340-449B-9174-FE41-E49CF9B1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6672"/>
            <a:ext cx="3941554" cy="4436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F707A-23E5-C414-B85D-1AF5958D2823}"/>
              </a:ext>
            </a:extLst>
          </p:cNvPr>
          <p:cNvSpPr txBox="1"/>
          <p:nvPr/>
        </p:nvSpPr>
        <p:spPr>
          <a:xfrm>
            <a:off x="4260300" y="334071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[0, 4, 5, 16, 21, 23, 27, 29, 35, 45]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79075E-7CEE-7848-09D1-903F7A1F3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04317"/>
              </p:ext>
            </p:extLst>
          </p:nvPr>
        </p:nvGraphicFramePr>
        <p:xfrm>
          <a:off x="2206100" y="1174187"/>
          <a:ext cx="1247030" cy="3768084"/>
        </p:xfrm>
        <a:graphic>
          <a:graphicData uri="http://schemas.openxmlformats.org/drawingml/2006/table">
            <a:tbl>
              <a:tblPr/>
              <a:tblGrid>
                <a:gridCol w="320534">
                  <a:extLst>
                    <a:ext uri="{9D8B030D-6E8A-4147-A177-3AD203B41FA5}">
                      <a16:colId xmlns:a16="http://schemas.microsoft.com/office/drawing/2014/main" val="3268380369"/>
                    </a:ext>
                  </a:extLst>
                </a:gridCol>
                <a:gridCol w="254513">
                  <a:extLst>
                    <a:ext uri="{9D8B030D-6E8A-4147-A177-3AD203B41FA5}">
                      <a16:colId xmlns:a16="http://schemas.microsoft.com/office/drawing/2014/main" val="667881631"/>
                    </a:ext>
                  </a:extLst>
                </a:gridCol>
                <a:gridCol w="671983">
                  <a:extLst>
                    <a:ext uri="{9D8B030D-6E8A-4147-A177-3AD203B41FA5}">
                      <a16:colId xmlns:a16="http://schemas.microsoft.com/office/drawing/2014/main" val="1080171761"/>
                    </a:ext>
                  </a:extLst>
                </a:gridCol>
              </a:tblGrid>
              <a:tr h="198018">
                <a:tc>
                  <a:txBody>
                    <a:bodyPr/>
                    <a:lstStyle/>
                    <a:p>
                      <a:pPr algn="r" fontAlgn="ctr"/>
                      <a:endParaRPr lang="en-US" sz="1000" b="1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id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earring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995753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861272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44800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4445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928902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708177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61491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82143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46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46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4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559025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16422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090255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57981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78762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932551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146473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675607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970681"/>
                  </a:ext>
                </a:extLst>
              </a:tr>
              <a:tr h="1980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91012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1F569F5-A588-C484-441C-EDED49C7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2206100" cy="146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16E8D-E13A-921F-ED73-AF518ED9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74" y="1017725"/>
            <a:ext cx="5151838" cy="1766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CFB8A-5475-99E2-C2A0-2DA68747A186}"/>
              </a:ext>
            </a:extLst>
          </p:cNvPr>
          <p:cNvSpPr txBox="1"/>
          <p:nvPr/>
        </p:nvSpPr>
        <p:spPr>
          <a:xfrm>
            <a:off x="4504414" y="335592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0.0    0.7541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1.0    0.2459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Name: earring,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float64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PT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FA5B1-1279-5A83-52CA-06DAEE1A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72" y="1195977"/>
            <a:ext cx="7772400" cy="35024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our dataloader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3B15D-7C97-239D-5D4D-C17D4EDF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962"/>
            <a:ext cx="4811286" cy="4157538"/>
          </a:xfrm>
          <a:prstGeom prst="rect">
            <a:avLst/>
          </a:prstGeom>
        </p:spPr>
      </p:pic>
      <p:pic>
        <p:nvPicPr>
          <p:cNvPr id="3" name="Google Shape;132;p25">
            <a:extLst>
              <a:ext uri="{FF2B5EF4-FFF2-40B4-BE49-F238E27FC236}">
                <a16:creationId xmlns:a16="http://schemas.microsoft.com/office/drawing/2014/main" id="{B9E10657-7A76-9DEB-6103-0940EE0C6B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t="70754" b="10517"/>
          <a:stretch/>
        </p:blipFill>
        <p:spPr>
          <a:xfrm>
            <a:off x="4484276" y="3799728"/>
            <a:ext cx="4659724" cy="7156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F5F5F1-8B14-C313-3B39-6340E62C8890}"/>
              </a:ext>
            </a:extLst>
          </p:cNvPr>
          <p:cNvSpPr txBox="1"/>
          <p:nvPr/>
        </p:nvSpPr>
        <p:spPr>
          <a:xfrm>
            <a:off x="4870174" y="454458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tensor([0., 0., 1., 0., 0., 0., 0., 0.])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NN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D6533-C354-F081-94BE-28B4CC77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985" y="445025"/>
            <a:ext cx="4551635" cy="45942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CB315E-2622-3AE8-0075-2D61F6B1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6" y="1017725"/>
            <a:ext cx="1737276" cy="1239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AC333D-EFF5-460D-74B9-F54AE5A98B0B}"/>
              </a:ext>
            </a:extLst>
          </p:cNvPr>
          <p:cNvSpPr txBox="1"/>
          <p:nvPr/>
        </p:nvSpPr>
        <p:spPr>
          <a:xfrm>
            <a:off x="311700" y="2698971"/>
            <a:ext cx="8520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Net(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(conv1): Conv2d(3, 6,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kernel_size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=(5, 5), stride=(1, 1))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(pool): MaxPool2d(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kernel_size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=2, stride=2, padding=0, dilation=1,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ceil_mode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=False)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(conv2): Conv2d(6, 16,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kernel_size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=(5, 5), stride=(1, 1))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(fc1): Linear(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in_features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=144,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out_features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=64, bias=True)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(fc2): Linear(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in_features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=64,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out_features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=32, bias=True)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(fc3): Linear(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in_features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=32,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out_features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=1, bias=True)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96E18-DB98-B331-69E3-5706BE76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378" y="304826"/>
            <a:ext cx="4579952" cy="47683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67D0E3-D157-4AD3-6133-99BFA430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36" y="445025"/>
            <a:ext cx="5224091" cy="44000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238" y="1017725"/>
            <a:ext cx="47615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class we’ll go over a (silly) example of CNNs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In this class we’ll go over a silly example of a CNN using </a:t>
            </a:r>
            <a:r>
              <a:rPr lang="en" dirty="0" err="1">
                <a:solidFill>
                  <a:schemeClr val="tx1"/>
                </a:solidFill>
              </a:rPr>
              <a:t>cryptopunks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>
                <a:solidFill>
                  <a:schemeClr val="tx1"/>
                </a:solidFill>
              </a:rPr>
              <a:t>Cryptopunks</a:t>
            </a:r>
            <a:r>
              <a:rPr lang="en" dirty="0">
                <a:solidFill>
                  <a:schemeClr val="tx1"/>
                </a:solidFill>
              </a:rPr>
              <a:t> are a set of 10,000 </a:t>
            </a:r>
            <a:r>
              <a:rPr lang="en" dirty="0" err="1">
                <a:solidFill>
                  <a:schemeClr val="tx1"/>
                </a:solidFill>
              </a:rPr>
              <a:t>png</a:t>
            </a:r>
            <a:r>
              <a:rPr lang="en" dirty="0">
                <a:solidFill>
                  <a:schemeClr val="tx1"/>
                </a:solidFill>
              </a:rPr>
              <a:t> files that are bought and sold on a blockchain (</a:t>
            </a:r>
            <a:r>
              <a:rPr lang="en" dirty="0" err="1">
                <a:solidFill>
                  <a:schemeClr val="tx1"/>
                </a:solidFill>
              </a:rPr>
              <a:t>ethereum</a:t>
            </a:r>
            <a:r>
              <a:rPr lang="en" dirty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I used this example since it was a current event at the time (the ceiling price for buying a </a:t>
            </a:r>
            <a:r>
              <a:rPr lang="en" dirty="0" err="1">
                <a:solidFill>
                  <a:schemeClr val="tx1"/>
                </a:solidFill>
              </a:rPr>
              <a:t>cryptopunk</a:t>
            </a:r>
            <a:r>
              <a:rPr lang="en" dirty="0">
                <a:solidFill>
                  <a:schemeClr val="tx1"/>
                </a:solidFill>
              </a:rPr>
              <a:t> was in the millions!)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1"/>
                </a:solidFill>
              </a:rPr>
              <a:t>But, it still works as an example relevant for working with images that is both simple and different than the normal examples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Imports and download the data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AF4816-C301-6EC2-3CF4-0177E6C2B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18" y="1017725"/>
            <a:ext cx="6406763" cy="3996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664" y="152399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0D5D8B-F656-F542-58D7-BF64E5C8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755" y="2532200"/>
            <a:ext cx="4129764" cy="2134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E65F8-41A5-FB78-89E5-CB32CD95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480" y="882347"/>
            <a:ext cx="1992313" cy="1533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BB7139-3C64-459F-E194-243134A4AE36}"/>
              </a:ext>
            </a:extLst>
          </p:cNvPr>
          <p:cNvSpPr txBox="1"/>
          <p:nvPr/>
        </p:nvSpPr>
        <p:spPr>
          <a:xfrm>
            <a:off x="5331349" y="1648974"/>
            <a:ext cx="1992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(2400, 2400)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Punk #0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7" y="1017725"/>
            <a:ext cx="370522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35" y="1878221"/>
            <a:ext cx="3104665" cy="30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2D0317-A94C-1838-5D45-5A092BC8D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04" y="305825"/>
            <a:ext cx="4707172" cy="31447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Formatting for PT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74829-E78F-06AE-5E5F-843AC2FB0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21" y="1230252"/>
            <a:ext cx="6669157" cy="35919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09ED9A-6F6D-E77F-1F9B-CC37D446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30" y="1017725"/>
            <a:ext cx="5701140" cy="3135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FA0A2-AD56-C876-B064-CFAB8AD47A4C}"/>
              </a:ext>
            </a:extLst>
          </p:cNvPr>
          <p:cNvSpPr txBox="1"/>
          <p:nvPr/>
        </p:nvSpPr>
        <p:spPr>
          <a:xfrm>
            <a:off x="2286000" y="44177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[(7545, 3, 24, 24), (2455, 3, 24, 24)]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Macintosh PowerPoint</Application>
  <PresentationFormat>On-screen Show (16:9)</PresentationFormat>
  <Paragraphs>89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Consolas</vt:lpstr>
      <vt:lpstr>Helvetica</vt:lpstr>
      <vt:lpstr>Simple Light</vt:lpstr>
      <vt:lpstr>Convolutional neural networks example</vt:lpstr>
      <vt:lpstr>In this class we’ll go over a (silly) example of CNNs</vt:lpstr>
      <vt:lpstr>Imports and download the data</vt:lpstr>
      <vt:lpstr>PowerPoint Presentation</vt:lpstr>
      <vt:lpstr>Checking</vt:lpstr>
      <vt:lpstr>Punk #0</vt:lpstr>
      <vt:lpstr>PowerPoint Presentation</vt:lpstr>
      <vt:lpstr>Formatting for PT</vt:lpstr>
      <vt:lpstr>Normalization</vt:lpstr>
      <vt:lpstr>Getting earring status</vt:lpstr>
      <vt:lpstr>The result</vt:lpstr>
      <vt:lpstr>Setting up PT</vt:lpstr>
      <vt:lpstr>Checking our dataloader</vt:lpstr>
      <vt:lpstr>Setting up the NN</vt:lpstr>
      <vt:lpstr>The model</vt:lpstr>
      <vt:lpstr>Training the model</vt:lpstr>
      <vt:lpstr>ROC curve</vt:lpstr>
      <vt:lpstr>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Devil's Advocate</cp:lastModifiedBy>
  <cp:revision>1</cp:revision>
  <dcterms:modified xsi:type="dcterms:W3CDTF">2025-01-31T15:05:31Z</dcterms:modified>
</cp:coreProperties>
</file>